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jpg" ContentType="image/jpg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ype="http://schemas.openxmlformats.org/officeDocument/2006/relationships/presProps" Target="presProps.xml"/>  <Relationship Id="rId20" Type="http://schemas.openxmlformats.org/officeDocument/2006/relationships/viewProps" Target="viewProps.xml"/>  <Relationship Id="rId21" Type="http://schemas.openxmlformats.org/officeDocument/2006/relationships/theme" Target="theme/theme1.xml"/>  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?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?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E4KiNmdi0YxiM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uXG6ksha7oCZw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aQU4TnUx_HsMPCbK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3e-nd6_pvJyvr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beJJmACfNLeLjWpT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4LfR9-h_MaZnR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4LfR9-h_MaZnS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QwxwdIWvF8VnyFYba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5lkhm1idHwncl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PVQh_cLm28i2h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RPJD6sIXSSWyw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SBHnwms2mKvfF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X-WrS6JFMohPOO9Z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V47wy9jUIC2PB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YOiKfAwPsu1_qSnA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Y224ejpwPfEqwALR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ZlFqApho6SHV-VBJ-HiRes.jpg">    </p:cNvPr>
          <p:cNvPicPr>
            <a:picLocks noChangeAspect="1"/>
          </p:cNvPicPr>
          <p:nvPr/>
        </p:nvPicPr>
        <p:blipFill>
          <a:blip r:embed="rId1" cstate="print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2018-11-16T10:11:03.281Z</dcterms:created>
  <dcterms:modified xsi:type="dcterms:W3CDTF">2018-11-16T10:11:03.281Z</dcterms:modified>
</cp:coreProperties>
</file>